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swald Bold" charset="1" panose="00000800000000000000"/>
      <p:regular r:id="rId23"/>
    </p:embeddedFont>
    <p:embeddedFont>
      <p:font typeface="Montserrat Bold" charset="1" panose="00000800000000000000"/>
      <p:regular r:id="rId24"/>
    </p:embeddedFont>
    <p:embeddedFont>
      <p:font typeface="DM Sans" charset="1" panose="00000000000000000000"/>
      <p:regular r:id="rId25"/>
    </p:embeddedFont>
    <p:embeddedFont>
      <p:font typeface="DM Sans Bold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10608972" y="2831894"/>
            <a:ext cx="12525650" cy="12852812"/>
          </a:xfrm>
          <a:custGeom>
            <a:avLst/>
            <a:gdLst/>
            <a:ahLst/>
            <a:cxnLst/>
            <a:rect r="r" b="b" t="t" l="l"/>
            <a:pathLst>
              <a:path h="12852812" w="12525650">
                <a:moveTo>
                  <a:pt x="0" y="0"/>
                </a:moveTo>
                <a:lnTo>
                  <a:pt x="12525650" y="0"/>
                </a:lnTo>
                <a:lnTo>
                  <a:pt x="12525650" y="12852812"/>
                </a:lnTo>
                <a:lnTo>
                  <a:pt x="0" y="12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05786" y="-7392626"/>
            <a:ext cx="13641413" cy="13997719"/>
          </a:xfrm>
          <a:custGeom>
            <a:avLst/>
            <a:gdLst/>
            <a:ahLst/>
            <a:cxnLst/>
            <a:rect r="r" b="b" t="t" l="l"/>
            <a:pathLst>
              <a:path h="13997719" w="13641413">
                <a:moveTo>
                  <a:pt x="0" y="0"/>
                </a:moveTo>
                <a:lnTo>
                  <a:pt x="13641413" y="0"/>
                </a:lnTo>
                <a:lnTo>
                  <a:pt x="13641413" y="13997719"/>
                </a:lnTo>
                <a:lnTo>
                  <a:pt x="0" y="139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50753" y="2976150"/>
            <a:ext cx="11723576" cy="4334700"/>
            <a:chOff x="0" y="0"/>
            <a:chExt cx="2264013" cy="837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64013" cy="837101"/>
            </a:xfrm>
            <a:custGeom>
              <a:avLst/>
              <a:gdLst/>
              <a:ahLst/>
              <a:cxnLst/>
              <a:rect r="r" b="b" t="t" l="l"/>
              <a:pathLst>
                <a:path h="837101" w="2264013">
                  <a:moveTo>
                    <a:pt x="0" y="0"/>
                  </a:moveTo>
                  <a:lnTo>
                    <a:pt x="2264013" y="0"/>
                  </a:lnTo>
                  <a:lnTo>
                    <a:pt x="2264013" y="837101"/>
                  </a:lnTo>
                  <a:lnTo>
                    <a:pt x="0" y="837101"/>
                  </a:lnTo>
                  <a:close/>
                </a:path>
              </a:pathLst>
            </a:custGeom>
            <a:solidFill>
              <a:srgbClr val="4A4A49"/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264013" cy="856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46512" y="3629811"/>
            <a:ext cx="11332058" cy="277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b="true" sz="16437" spc="1610">
                <a:solidFill>
                  <a:srgbClr val="F2F2F2"/>
                </a:solidFill>
                <a:latin typeface="Oswald Bold"/>
                <a:ea typeface="Oswald Bold"/>
                <a:cs typeface="Oswald Bold"/>
                <a:sym typeface="Oswald Bold"/>
              </a:rPr>
              <a:t>SOLARWAY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8137" y="6359192"/>
            <a:ext cx="12848809" cy="44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“EL FUTURO ESTA EN TUS PASOS”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959915" y="-687575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762697" y="30487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2402" y="3880858"/>
            <a:ext cx="10643196" cy="12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LA SOLUCIÓN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55641">
            <a:off x="14926522" y="5889290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17462" y="3815958"/>
            <a:ext cx="9034431" cy="1633109"/>
            <a:chOff x="0" y="0"/>
            <a:chExt cx="1744696" cy="315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696" cy="315380"/>
            </a:xfrm>
            <a:custGeom>
              <a:avLst/>
              <a:gdLst/>
              <a:ahLst/>
              <a:cxnLst/>
              <a:rect r="r" b="b" t="t" l="l"/>
              <a:pathLst>
                <a:path h="315380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315380"/>
                  </a:lnTo>
                  <a:lnTo>
                    <a:pt x="0" y="3153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744696" cy="334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39619" y="7468046"/>
            <a:ext cx="9034431" cy="1617224"/>
            <a:chOff x="0" y="0"/>
            <a:chExt cx="1744696" cy="312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4696" cy="312312"/>
            </a:xfrm>
            <a:custGeom>
              <a:avLst/>
              <a:gdLst/>
              <a:ahLst/>
              <a:cxnLst/>
              <a:rect r="r" b="b" t="t" l="l"/>
              <a:pathLst>
                <a:path h="312312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312312"/>
                  </a:lnTo>
                  <a:lnTo>
                    <a:pt x="0" y="3123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FBF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744696" cy="33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7185" y="2845541"/>
            <a:ext cx="4829650" cy="3573941"/>
          </a:xfrm>
          <a:custGeom>
            <a:avLst/>
            <a:gdLst/>
            <a:ahLst/>
            <a:cxnLst/>
            <a:rect r="r" b="b" t="t" l="l"/>
            <a:pathLst>
              <a:path h="3573941" w="4829650">
                <a:moveTo>
                  <a:pt x="0" y="0"/>
                </a:moveTo>
                <a:lnTo>
                  <a:pt x="4829650" y="0"/>
                </a:lnTo>
                <a:lnTo>
                  <a:pt x="4829650" y="3573942"/>
                </a:lnTo>
                <a:lnTo>
                  <a:pt x="0" y="3573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06432" y="6419483"/>
            <a:ext cx="4863742" cy="3714350"/>
          </a:xfrm>
          <a:custGeom>
            <a:avLst/>
            <a:gdLst/>
            <a:ahLst/>
            <a:cxnLst/>
            <a:rect r="r" b="b" t="t" l="l"/>
            <a:pathLst>
              <a:path h="3714350" w="4863742">
                <a:moveTo>
                  <a:pt x="0" y="0"/>
                </a:moveTo>
                <a:lnTo>
                  <a:pt x="4863742" y="0"/>
                </a:lnTo>
                <a:lnTo>
                  <a:pt x="4863742" y="3714350"/>
                </a:lnTo>
                <a:lnTo>
                  <a:pt x="0" y="3714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b="true" sz="8030" spc="786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SOLARWAY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51560" y="4006632"/>
            <a:ext cx="8900334" cy="101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81" spc="194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Módulos de paneles solares rectangulares, diseñados para ser instalados directamente sobre la superficie de calles, caminos, veredas y espacios públicos (y reemplazarlos)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70810" y="7724960"/>
            <a:ext cx="8512431" cy="101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4"/>
              </a:lnSpc>
            </a:pPr>
            <a:r>
              <a:rPr lang="en-US" sz="1981" spc="194">
                <a:solidFill>
                  <a:srgbClr val="F2F4F5"/>
                </a:solidFill>
                <a:latin typeface="DM Sans"/>
                <a:ea typeface="DM Sans"/>
                <a:cs typeface="DM Sans"/>
                <a:sym typeface="DM Sans"/>
              </a:rPr>
              <a:t>Generan energía eléctrica limpia que sirven para alimentar una serie de LEDs colocados en cada módulo que cumplen distintas funciones.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33667" y="4157677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85569" y="4157677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0"/>
                </a:lnTo>
                <a:lnTo>
                  <a:pt x="0" y="183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3794" y="-4031008"/>
            <a:ext cx="9512217" cy="9760671"/>
          </a:xfrm>
          <a:custGeom>
            <a:avLst/>
            <a:gdLst/>
            <a:ahLst/>
            <a:cxnLst/>
            <a:rect r="r" b="b" t="t" l="l"/>
            <a:pathLst>
              <a:path h="9760671" w="9512217">
                <a:moveTo>
                  <a:pt x="0" y="0"/>
                </a:moveTo>
                <a:lnTo>
                  <a:pt x="9512217" y="0"/>
                </a:lnTo>
                <a:lnTo>
                  <a:pt x="9512217" y="9760671"/>
                </a:lnTo>
                <a:lnTo>
                  <a:pt x="0" y="97606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36451" y="4260944"/>
            <a:ext cx="1835290" cy="1835290"/>
          </a:xfrm>
          <a:custGeom>
            <a:avLst/>
            <a:gdLst/>
            <a:ahLst/>
            <a:cxnLst/>
            <a:rect r="r" b="b" t="t" l="l"/>
            <a:pathLst>
              <a:path h="1835290" w="1835290">
                <a:moveTo>
                  <a:pt x="0" y="0"/>
                </a:moveTo>
                <a:lnTo>
                  <a:pt x="1835290" y="0"/>
                </a:lnTo>
                <a:lnTo>
                  <a:pt x="1835290" y="1835291"/>
                </a:lnTo>
                <a:lnTo>
                  <a:pt x="0" y="183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19704" y="1361574"/>
            <a:ext cx="13048593" cy="133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b="true" sz="7846" spc="415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OBJETIVOS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463037" y="-5866298"/>
            <a:ext cx="9333423" cy="9577206"/>
          </a:xfrm>
          <a:custGeom>
            <a:avLst/>
            <a:gdLst/>
            <a:ahLst/>
            <a:cxnLst/>
            <a:rect r="r" b="b" t="t" l="l"/>
            <a:pathLst>
              <a:path h="9577206" w="9333423">
                <a:moveTo>
                  <a:pt x="0" y="0"/>
                </a:moveTo>
                <a:lnTo>
                  <a:pt x="9333423" y="0"/>
                </a:lnTo>
                <a:lnTo>
                  <a:pt x="9333423" y="9577206"/>
                </a:lnTo>
                <a:lnTo>
                  <a:pt x="0" y="95772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87814">
            <a:off x="14993922" y="7627206"/>
            <a:ext cx="7634959" cy="7834379"/>
          </a:xfrm>
          <a:custGeom>
            <a:avLst/>
            <a:gdLst/>
            <a:ahLst/>
            <a:cxnLst/>
            <a:rect r="r" b="b" t="t" l="l"/>
            <a:pathLst>
              <a:path h="7834379" w="7634959">
                <a:moveTo>
                  <a:pt x="0" y="0"/>
                </a:moveTo>
                <a:lnTo>
                  <a:pt x="7634958" y="0"/>
                </a:lnTo>
                <a:lnTo>
                  <a:pt x="7634958" y="7834379"/>
                </a:lnTo>
                <a:lnTo>
                  <a:pt x="0" y="7834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176364">
            <a:off x="-4084727" y="8222639"/>
            <a:ext cx="8815232" cy="9045480"/>
          </a:xfrm>
          <a:custGeom>
            <a:avLst/>
            <a:gdLst/>
            <a:ahLst/>
            <a:cxnLst/>
            <a:rect r="r" b="b" t="t" l="l"/>
            <a:pathLst>
              <a:path h="9045480" w="8815232">
                <a:moveTo>
                  <a:pt x="0" y="0"/>
                </a:moveTo>
                <a:lnTo>
                  <a:pt x="8815232" y="0"/>
                </a:lnTo>
                <a:lnTo>
                  <a:pt x="8815232" y="9045481"/>
                </a:lnTo>
                <a:lnTo>
                  <a:pt x="0" y="9045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625971" y="6379987"/>
            <a:ext cx="3250682" cy="554732"/>
            <a:chOff x="0" y="0"/>
            <a:chExt cx="870410" cy="1485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Evolucion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477873" y="6379987"/>
            <a:ext cx="3250682" cy="554732"/>
            <a:chOff x="0" y="0"/>
            <a:chExt cx="870410" cy="1485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Seguridad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28755" y="6483255"/>
            <a:ext cx="3250682" cy="554732"/>
            <a:chOff x="0" y="0"/>
            <a:chExt cx="870410" cy="1485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0410" cy="148536"/>
            </a:xfrm>
            <a:custGeom>
              <a:avLst/>
              <a:gdLst/>
              <a:ahLst/>
              <a:cxnLst/>
              <a:rect r="r" b="b" t="t" l="l"/>
              <a:pathLst>
                <a:path h="148536" w="870410">
                  <a:moveTo>
                    <a:pt x="42869" y="0"/>
                  </a:moveTo>
                  <a:lnTo>
                    <a:pt x="827541" y="0"/>
                  </a:lnTo>
                  <a:cubicBezTo>
                    <a:pt x="851217" y="0"/>
                    <a:pt x="870410" y="19193"/>
                    <a:pt x="870410" y="42869"/>
                  </a:cubicBezTo>
                  <a:lnTo>
                    <a:pt x="870410" y="105667"/>
                  </a:lnTo>
                  <a:cubicBezTo>
                    <a:pt x="870410" y="129343"/>
                    <a:pt x="851217" y="148536"/>
                    <a:pt x="827541" y="148536"/>
                  </a:cubicBezTo>
                  <a:lnTo>
                    <a:pt x="42869" y="148536"/>
                  </a:lnTo>
                  <a:cubicBezTo>
                    <a:pt x="31500" y="148536"/>
                    <a:pt x="20596" y="144020"/>
                    <a:pt x="12556" y="135980"/>
                  </a:cubicBezTo>
                  <a:cubicBezTo>
                    <a:pt x="4517" y="127941"/>
                    <a:pt x="0" y="117037"/>
                    <a:pt x="0" y="105667"/>
                  </a:cubicBezTo>
                  <a:lnTo>
                    <a:pt x="0" y="42869"/>
                  </a:lnTo>
                  <a:cubicBezTo>
                    <a:pt x="0" y="19193"/>
                    <a:pt x="19193" y="0"/>
                    <a:pt x="42869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38125"/>
              <a:ext cx="870410" cy="386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78"/>
                </a:lnSpc>
                <a:spcBef>
                  <a:spcPct val="0"/>
                </a:spcBef>
              </a:pPr>
              <a:r>
                <a:rPr lang="en-US" b="true" sz="2524" spc="146">
                  <a:solidFill>
                    <a:srgbClr val="13121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Optimizacion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8494623" y="4322587"/>
            <a:ext cx="1300793" cy="1267682"/>
          </a:xfrm>
          <a:custGeom>
            <a:avLst/>
            <a:gdLst/>
            <a:ahLst/>
            <a:cxnLst/>
            <a:rect r="r" b="b" t="t" l="l"/>
            <a:pathLst>
              <a:path h="1267682" w="1300793">
                <a:moveTo>
                  <a:pt x="0" y="0"/>
                </a:moveTo>
                <a:lnTo>
                  <a:pt x="1300793" y="0"/>
                </a:lnTo>
                <a:lnTo>
                  <a:pt x="1300793" y="1267682"/>
                </a:lnTo>
                <a:lnTo>
                  <a:pt x="0" y="1267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596971" y="4420982"/>
            <a:ext cx="1308681" cy="1308681"/>
          </a:xfrm>
          <a:custGeom>
            <a:avLst/>
            <a:gdLst/>
            <a:ahLst/>
            <a:cxnLst/>
            <a:rect r="r" b="b" t="t" l="l"/>
            <a:pathLst>
              <a:path h="1308681" w="1308681">
                <a:moveTo>
                  <a:pt x="0" y="0"/>
                </a:moveTo>
                <a:lnTo>
                  <a:pt x="1308681" y="0"/>
                </a:lnTo>
                <a:lnTo>
                  <a:pt x="1308681" y="1308681"/>
                </a:lnTo>
                <a:lnTo>
                  <a:pt x="0" y="1308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304945" y="4580569"/>
            <a:ext cx="1176024" cy="1176024"/>
          </a:xfrm>
          <a:custGeom>
            <a:avLst/>
            <a:gdLst/>
            <a:ahLst/>
            <a:cxnLst/>
            <a:rect r="r" b="b" t="t" l="l"/>
            <a:pathLst>
              <a:path h="1176024" w="1176024">
                <a:moveTo>
                  <a:pt x="0" y="0"/>
                </a:moveTo>
                <a:lnTo>
                  <a:pt x="1176024" y="0"/>
                </a:lnTo>
                <a:lnTo>
                  <a:pt x="1176024" y="1176025"/>
                </a:lnTo>
                <a:lnTo>
                  <a:pt x="0" y="1176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959915" y="-687575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762697" y="30487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2402" y="3880858"/>
            <a:ext cx="10643196" cy="253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DIAGRAMAS DE BLOQUE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9561" y="1081350"/>
            <a:ext cx="14468029" cy="14468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867385" y="-5899315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86589">
            <a:off x="14535176" y="-3994863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009978"/>
            <a:ext cx="2321721" cy="1713922"/>
            <a:chOff x="0" y="0"/>
            <a:chExt cx="3095628" cy="22852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217965" y="857951"/>
            <a:ext cx="9222990" cy="9581348"/>
          </a:xfrm>
          <a:custGeom>
            <a:avLst/>
            <a:gdLst/>
            <a:ahLst/>
            <a:cxnLst/>
            <a:rect r="r" b="b" t="t" l="l"/>
            <a:pathLst>
              <a:path h="9581348" w="9222990">
                <a:moveTo>
                  <a:pt x="0" y="0"/>
                </a:moveTo>
                <a:lnTo>
                  <a:pt x="9222990" y="0"/>
                </a:lnTo>
                <a:lnTo>
                  <a:pt x="9222990" y="9581347"/>
                </a:lnTo>
                <a:lnTo>
                  <a:pt x="0" y="9581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0596" y="-104775"/>
            <a:ext cx="17065959" cy="111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b="true" sz="6652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DIAGRAMA DE SECUENCIA DE TRABAJO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9561" y="1081350"/>
            <a:ext cx="14468029" cy="1446802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5867385" y="-5899315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986589">
            <a:off x="14535176" y="-3994863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0" y="0"/>
                </a:lnTo>
                <a:lnTo>
                  <a:pt x="9894000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1009978"/>
            <a:ext cx="2321721" cy="1713922"/>
            <a:chOff x="0" y="0"/>
            <a:chExt cx="3095628" cy="22852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243004" y="1866939"/>
            <a:ext cx="6410023" cy="8398773"/>
          </a:xfrm>
          <a:custGeom>
            <a:avLst/>
            <a:gdLst/>
            <a:ahLst/>
            <a:cxnLst/>
            <a:rect r="r" b="b" t="t" l="l"/>
            <a:pathLst>
              <a:path h="8398773" w="6410023">
                <a:moveTo>
                  <a:pt x="0" y="0"/>
                </a:moveTo>
                <a:lnTo>
                  <a:pt x="6410023" y="0"/>
                </a:lnTo>
                <a:lnTo>
                  <a:pt x="6410023" y="8398773"/>
                </a:lnTo>
                <a:lnTo>
                  <a:pt x="0" y="83987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90596" y="-104775"/>
            <a:ext cx="17065959" cy="111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b="true" sz="6652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DIAGRAMA DE SECUENCIA DE USUARIO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9045">
            <a:off x="-402841" y="5307804"/>
            <a:ext cx="18804424" cy="8068807"/>
          </a:xfrm>
          <a:custGeom>
            <a:avLst/>
            <a:gdLst/>
            <a:ahLst/>
            <a:cxnLst/>
            <a:rect r="r" b="b" t="t" l="l"/>
            <a:pathLst>
              <a:path h="8068807" w="18804424">
                <a:moveTo>
                  <a:pt x="0" y="0"/>
                </a:moveTo>
                <a:lnTo>
                  <a:pt x="18804424" y="0"/>
                </a:lnTo>
                <a:lnTo>
                  <a:pt x="18804424" y="8068808"/>
                </a:lnTo>
                <a:lnTo>
                  <a:pt x="0" y="80688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867860" y="3086087"/>
            <a:ext cx="6552281" cy="6552281"/>
          </a:xfrm>
          <a:custGeom>
            <a:avLst/>
            <a:gdLst/>
            <a:ahLst/>
            <a:cxnLst/>
            <a:rect r="r" b="b" t="t" l="l"/>
            <a:pathLst>
              <a:path h="6552281" w="6552281">
                <a:moveTo>
                  <a:pt x="0" y="0"/>
                </a:moveTo>
                <a:lnTo>
                  <a:pt x="6552280" y="0"/>
                </a:lnTo>
                <a:lnTo>
                  <a:pt x="6552280" y="6552281"/>
                </a:lnTo>
                <a:lnTo>
                  <a:pt x="0" y="6552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545454"/>
            </a:solidFill>
            <a:prstDash val="solid"/>
            <a:round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580377">
            <a:off x="7818129" y="-9147582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41556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b="true" sz="9431" spc="924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MUCHAS GRACIAS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961830" y="3603481"/>
            <a:ext cx="4968078" cy="3499001"/>
            <a:chOff x="0" y="0"/>
            <a:chExt cx="6624104" cy="466533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44020" y="0"/>
              <a:ext cx="3936065" cy="3936065"/>
            </a:xfrm>
            <a:custGeom>
              <a:avLst/>
              <a:gdLst/>
              <a:ahLst/>
              <a:cxnLst/>
              <a:rect r="r" b="b" t="t" l="l"/>
              <a:pathLst>
                <a:path h="3936065" w="3936065">
                  <a:moveTo>
                    <a:pt x="0" y="0"/>
                  </a:moveTo>
                  <a:lnTo>
                    <a:pt x="3936064" y="0"/>
                  </a:lnTo>
                  <a:lnTo>
                    <a:pt x="3936064" y="3936065"/>
                  </a:lnTo>
                  <a:lnTo>
                    <a:pt x="0" y="3936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869390"/>
              <a:ext cx="6624104" cy="795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4"/>
                </a:lnSpc>
                <a:spcBef>
                  <a:spcPct val="0"/>
                </a:spcBef>
              </a:pPr>
              <a:r>
                <a:rPr lang="en-US" b="true" sz="3713" spc="363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6937517" y="-8230534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2764389" y="4378355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76623" y="6596459"/>
            <a:ext cx="1891558" cy="2057400"/>
          </a:xfrm>
          <a:custGeom>
            <a:avLst/>
            <a:gdLst/>
            <a:ahLst/>
            <a:cxnLst/>
            <a:rect r="r" b="b" t="t" l="l"/>
            <a:pathLst>
              <a:path h="2057400" w="1891558">
                <a:moveTo>
                  <a:pt x="0" y="0"/>
                </a:moveTo>
                <a:lnTo>
                  <a:pt x="1891558" y="0"/>
                </a:lnTo>
                <a:lnTo>
                  <a:pt x="189155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2402" y="2325044"/>
            <a:ext cx="10643196" cy="12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NUESTRO EQUIPO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3803" y="5616697"/>
            <a:ext cx="3902749" cy="4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3215" spc="16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Massimo Sahonero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44902" y="5616697"/>
            <a:ext cx="2398197" cy="4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3215" spc="16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Agustin Paz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80303" y="5616697"/>
            <a:ext cx="3372049" cy="49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8"/>
              </a:lnSpc>
            </a:pPr>
            <a:r>
              <a:rPr lang="en-US" sz="3215" spc="160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Santino Fulgenzi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98221" y="6596459"/>
            <a:ext cx="1891558" cy="2057400"/>
          </a:xfrm>
          <a:custGeom>
            <a:avLst/>
            <a:gdLst/>
            <a:ahLst/>
            <a:cxnLst/>
            <a:rect r="r" b="b" t="t" l="l"/>
            <a:pathLst>
              <a:path h="2057400" w="1891558">
                <a:moveTo>
                  <a:pt x="0" y="0"/>
                </a:moveTo>
                <a:lnTo>
                  <a:pt x="1891558" y="0"/>
                </a:lnTo>
                <a:lnTo>
                  <a:pt x="189155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20549" y="6596459"/>
            <a:ext cx="1891558" cy="2057400"/>
          </a:xfrm>
          <a:custGeom>
            <a:avLst/>
            <a:gdLst/>
            <a:ahLst/>
            <a:cxnLst/>
            <a:rect r="r" b="b" t="t" l="l"/>
            <a:pathLst>
              <a:path h="2057400" w="1891558">
                <a:moveTo>
                  <a:pt x="0" y="0"/>
                </a:moveTo>
                <a:lnTo>
                  <a:pt x="1891558" y="0"/>
                </a:lnTo>
                <a:lnTo>
                  <a:pt x="189155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959915" y="-687575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762697" y="30487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2402" y="3880858"/>
            <a:ext cx="10643196" cy="253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ANALISIS DEL PROBLEMA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351">
            <a:off x="-4701875" y="-5692906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0" y="0"/>
                </a:lnTo>
                <a:lnTo>
                  <a:pt x="11461150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130483" y="4511395"/>
            <a:ext cx="7151646" cy="4746905"/>
          </a:xfrm>
          <a:custGeom>
            <a:avLst/>
            <a:gdLst/>
            <a:ahLst/>
            <a:cxnLst/>
            <a:rect r="r" b="b" t="t" l="l"/>
            <a:pathLst>
              <a:path h="4746905" w="7151646">
                <a:moveTo>
                  <a:pt x="0" y="0"/>
                </a:moveTo>
                <a:lnTo>
                  <a:pt x="7151647" y="0"/>
                </a:lnTo>
                <a:lnTo>
                  <a:pt x="7151647" y="4746905"/>
                </a:lnTo>
                <a:lnTo>
                  <a:pt x="0" y="4746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5706307" y="1246445"/>
            <a:ext cx="8044842" cy="237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LAS ATIGUEDAD EN LAS CALLES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964510">
            <a:off x="13479889" y="-4022963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74131" y="4511395"/>
            <a:ext cx="7111469" cy="4746905"/>
          </a:xfrm>
          <a:custGeom>
            <a:avLst/>
            <a:gdLst/>
            <a:ahLst/>
            <a:cxnLst/>
            <a:rect r="r" b="b" t="t" l="l"/>
            <a:pathLst>
              <a:path h="4746905" w="7111469">
                <a:moveTo>
                  <a:pt x="0" y="0"/>
                </a:moveTo>
                <a:lnTo>
                  <a:pt x="7111469" y="0"/>
                </a:lnTo>
                <a:lnTo>
                  <a:pt x="7111469" y="4746905"/>
                </a:lnTo>
                <a:lnTo>
                  <a:pt x="0" y="4746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3304323" y="3820432"/>
            <a:ext cx="12848809" cy="44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F2F4F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 SUS PROBLEMAS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6702" y="6380431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9420" y="761186"/>
            <a:ext cx="8323558" cy="23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DETERIORO Y MANTENIMIENTO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9420" y="4420335"/>
            <a:ext cx="7887077" cy="5344722"/>
          </a:xfrm>
          <a:custGeom>
            <a:avLst/>
            <a:gdLst/>
            <a:ahLst/>
            <a:cxnLst/>
            <a:rect r="r" b="b" t="t" l="l"/>
            <a:pathLst>
              <a:path h="5344722" w="7887077">
                <a:moveTo>
                  <a:pt x="0" y="0"/>
                </a:moveTo>
                <a:lnTo>
                  <a:pt x="7887077" y="0"/>
                </a:lnTo>
                <a:lnTo>
                  <a:pt x="7887077" y="5344722"/>
                </a:lnTo>
                <a:lnTo>
                  <a:pt x="0" y="5344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09689" y="-5566217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09"/>
                </a:lnTo>
                <a:lnTo>
                  <a:pt x="0" y="11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7081" y="-4236135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0" y="0"/>
                </a:lnTo>
                <a:lnTo>
                  <a:pt x="11461150" y="11760510"/>
                </a:lnTo>
                <a:lnTo>
                  <a:pt x="0" y="1176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12799" y="4492867"/>
            <a:ext cx="5548743" cy="5548743"/>
          </a:xfrm>
          <a:custGeom>
            <a:avLst/>
            <a:gdLst/>
            <a:ahLst/>
            <a:cxnLst/>
            <a:rect r="r" b="b" t="t" l="l"/>
            <a:pathLst>
              <a:path h="5548743" w="5548743">
                <a:moveTo>
                  <a:pt x="0" y="0"/>
                </a:moveTo>
                <a:lnTo>
                  <a:pt x="5548743" y="0"/>
                </a:lnTo>
                <a:lnTo>
                  <a:pt x="5548743" y="5548743"/>
                </a:lnTo>
                <a:lnTo>
                  <a:pt x="0" y="5548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52959" y="4644534"/>
            <a:ext cx="7517215" cy="5245410"/>
          </a:xfrm>
          <a:custGeom>
            <a:avLst/>
            <a:gdLst/>
            <a:ahLst/>
            <a:cxnLst/>
            <a:rect r="r" b="b" t="t" l="l"/>
            <a:pathLst>
              <a:path h="5245410" w="7517215">
                <a:moveTo>
                  <a:pt x="0" y="0"/>
                </a:moveTo>
                <a:lnTo>
                  <a:pt x="7517215" y="0"/>
                </a:lnTo>
                <a:lnTo>
                  <a:pt x="7517215" y="5245409"/>
                </a:lnTo>
                <a:lnTo>
                  <a:pt x="0" y="5245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604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2142191" y="2609771"/>
            <a:ext cx="8323558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SEGURIDAD VIAL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10029" y="-5880255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1" y="0"/>
                </a:lnTo>
                <a:lnTo>
                  <a:pt x="11461151" y="11760510"/>
                </a:lnTo>
                <a:lnTo>
                  <a:pt x="0" y="1176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17081" y="-4851555"/>
            <a:ext cx="11461151" cy="11760509"/>
          </a:xfrm>
          <a:custGeom>
            <a:avLst/>
            <a:gdLst/>
            <a:ahLst/>
            <a:cxnLst/>
            <a:rect r="r" b="b" t="t" l="l"/>
            <a:pathLst>
              <a:path h="11760509" w="11461151">
                <a:moveTo>
                  <a:pt x="0" y="0"/>
                </a:moveTo>
                <a:lnTo>
                  <a:pt x="11461150" y="0"/>
                </a:lnTo>
                <a:lnTo>
                  <a:pt x="11461150" y="11760510"/>
                </a:lnTo>
                <a:lnTo>
                  <a:pt x="0" y="11760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568550" y="4598781"/>
            <a:ext cx="8690750" cy="4620346"/>
          </a:xfrm>
          <a:custGeom>
            <a:avLst/>
            <a:gdLst/>
            <a:ahLst/>
            <a:cxnLst/>
            <a:rect r="r" b="b" t="t" l="l"/>
            <a:pathLst>
              <a:path h="4620346" w="8690750">
                <a:moveTo>
                  <a:pt x="0" y="0"/>
                </a:moveTo>
                <a:lnTo>
                  <a:pt x="8690750" y="0"/>
                </a:lnTo>
                <a:lnTo>
                  <a:pt x="8690750" y="4620347"/>
                </a:lnTo>
                <a:lnTo>
                  <a:pt x="0" y="4620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594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441426"/>
            <a:ext cx="6588554" cy="4935056"/>
          </a:xfrm>
          <a:custGeom>
            <a:avLst/>
            <a:gdLst/>
            <a:ahLst/>
            <a:cxnLst/>
            <a:rect r="r" b="b" t="t" l="l"/>
            <a:pathLst>
              <a:path h="4935056" w="6588554">
                <a:moveTo>
                  <a:pt x="0" y="0"/>
                </a:moveTo>
                <a:lnTo>
                  <a:pt x="6588554" y="0"/>
                </a:lnTo>
                <a:lnTo>
                  <a:pt x="6588554" y="4935057"/>
                </a:lnTo>
                <a:lnTo>
                  <a:pt x="0" y="4935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0" cap="rnd">
            <a:solidFill>
              <a:srgbClr val="4A4A49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2005366" y="1895019"/>
            <a:ext cx="13695186" cy="116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7"/>
              </a:lnSpc>
            </a:pPr>
            <a:r>
              <a:rPr lang="en-US" b="true" sz="6947" spc="680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PROBLEMAS CLIMATICOS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959915" y="-687575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762697" y="3048772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22402" y="3880858"/>
            <a:ext cx="10643196" cy="124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72"/>
              </a:lnSpc>
              <a:spcBef>
                <a:spcPct val="0"/>
              </a:spcBef>
            </a:pPr>
            <a:r>
              <a:rPr lang="en-US" b="true" sz="7371" spc="722">
                <a:solidFill>
                  <a:srgbClr val="F2F4F5"/>
                </a:solidFill>
                <a:latin typeface="Oswald Bold"/>
                <a:ea typeface="Oswald Bold"/>
                <a:cs typeface="Oswald Bold"/>
                <a:sym typeface="Oswald Bold"/>
              </a:rPr>
              <a:t>INVESTIGACIÓN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209314" y="295397"/>
            <a:ext cx="2321721" cy="1713922"/>
            <a:chOff x="0" y="0"/>
            <a:chExt cx="3095628" cy="22852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60628" y="5899255"/>
            <a:ext cx="12110389" cy="12426705"/>
          </a:xfrm>
          <a:custGeom>
            <a:avLst/>
            <a:gdLst/>
            <a:ahLst/>
            <a:cxnLst/>
            <a:rect r="r" b="b" t="t" l="l"/>
            <a:pathLst>
              <a:path h="12426705" w="12110389">
                <a:moveTo>
                  <a:pt x="0" y="0"/>
                </a:moveTo>
                <a:lnTo>
                  <a:pt x="12110389" y="0"/>
                </a:lnTo>
                <a:lnTo>
                  <a:pt x="12110389" y="12426705"/>
                </a:lnTo>
                <a:lnTo>
                  <a:pt x="0" y="1242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368322">
            <a:off x="11321700" y="-3605725"/>
            <a:ext cx="9894000" cy="10152425"/>
          </a:xfrm>
          <a:custGeom>
            <a:avLst/>
            <a:gdLst/>
            <a:ahLst/>
            <a:cxnLst/>
            <a:rect r="r" b="b" t="t" l="l"/>
            <a:pathLst>
              <a:path h="10152425" w="9894000">
                <a:moveTo>
                  <a:pt x="0" y="0"/>
                </a:moveTo>
                <a:lnTo>
                  <a:pt x="9894001" y="0"/>
                </a:lnTo>
                <a:lnTo>
                  <a:pt x="9894001" y="10152426"/>
                </a:lnTo>
                <a:lnTo>
                  <a:pt x="0" y="10152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14038"/>
            <a:ext cx="2321721" cy="1713922"/>
            <a:chOff x="0" y="0"/>
            <a:chExt cx="3095628" cy="22852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75604" y="0"/>
              <a:ext cx="1944421" cy="1944421"/>
            </a:xfrm>
            <a:custGeom>
              <a:avLst/>
              <a:gdLst/>
              <a:ahLst/>
              <a:cxnLst/>
              <a:rect r="r" b="b" t="t" l="l"/>
              <a:pathLst>
                <a:path h="1944421" w="1944421">
                  <a:moveTo>
                    <a:pt x="0" y="0"/>
                  </a:moveTo>
                  <a:lnTo>
                    <a:pt x="1944421" y="0"/>
                  </a:lnTo>
                  <a:lnTo>
                    <a:pt x="1944421" y="1944421"/>
                  </a:lnTo>
                  <a:lnTo>
                    <a:pt x="0" y="1944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1915846"/>
              <a:ext cx="3095628" cy="369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394"/>
                </a:lnSpc>
                <a:spcBef>
                  <a:spcPct val="0"/>
                </a:spcBef>
              </a:pPr>
              <a:r>
                <a:rPr lang="en-US" b="true" sz="1735" spc="170">
                  <a:solidFill>
                    <a:srgbClr val="F2F4F5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SOLARWAY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92667" y="2360201"/>
            <a:ext cx="6651559" cy="111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0"/>
              </a:lnSpc>
            </a:pPr>
            <a:r>
              <a:rPr lang="en-US" b="true" sz="6652" spc="65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CASO “ESPAÑA”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92667" y="3864345"/>
            <a:ext cx="8678769" cy="351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2"/>
              </a:lnSpc>
            </a:pPr>
            <a:r>
              <a:rPr lang="en-US" sz="2893" spc="283">
                <a:solidFill>
                  <a:srgbClr val="F5FFF5"/>
                </a:solidFill>
                <a:latin typeface="DM Sans"/>
                <a:ea typeface="DM Sans"/>
                <a:cs typeface="DM Sans"/>
                <a:sym typeface="DM Sans"/>
              </a:rPr>
              <a:t> Una muestra de 2.000 conductores españoles, ha demostrado que los principales elementos externos que pueden causar distracciones durante la conducción son: problemas en la iluminacion de la carretera (34%) y una señalización confusa (52%).”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848" y="441876"/>
            <a:ext cx="12052530" cy="108495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DAGk0h0ddxE</dc:identifier>
  <dcterms:modified xsi:type="dcterms:W3CDTF">2011-08-01T06:04:30Z</dcterms:modified>
  <cp:revision>1</cp:revision>
  <dc:title>negocio</dc:title>
</cp:coreProperties>
</file>